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4" r:id="rId4"/>
    <p:sldId id="265" r:id="rId5"/>
    <p:sldId id="366" r:id="rId6"/>
    <p:sldId id="361" r:id="rId7"/>
    <p:sldId id="365" r:id="rId8"/>
    <p:sldId id="343" r:id="rId9"/>
    <p:sldId id="356" r:id="rId10"/>
    <p:sldId id="353" r:id="rId11"/>
    <p:sldId id="350" r:id="rId12"/>
    <p:sldId id="367" r:id="rId13"/>
    <p:sldId id="362" r:id="rId14"/>
    <p:sldId id="357" r:id="rId15"/>
    <p:sldId id="364" r:id="rId16"/>
    <p:sldId id="371" r:id="rId17"/>
    <p:sldId id="369" r:id="rId18"/>
    <p:sldId id="368" r:id="rId19"/>
    <p:sldId id="370" r:id="rId20"/>
  </p:sldIdLst>
  <p:sldSz cx="18288000" cy="10287000"/>
  <p:notesSz cx="6858000" cy="9144000"/>
  <p:embeddedFontLst>
    <p:embeddedFont>
      <p:font typeface="Arial Bold" panose="020B0802020202020204" pitchFamily="34" charset="77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Consolas Bold" panose="020B0709020204030204" pitchFamily="49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EAFEF-7DEF-C3A6-2AD4-00386FB21036}" v="1" dt="2024-01-11T20:30:22.445"/>
    <p1510:client id="{FE7908C3-71B5-C833-C892-5EA5A4BBA453}" v="89" dt="2024-01-11T19:13:49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6" autoAdjust="0"/>
    <p:restoredTop sz="94651" autoAdjust="0"/>
  </p:normalViewPr>
  <p:slideViewPr>
    <p:cSldViewPr>
      <p:cViewPr>
        <p:scale>
          <a:sx n="63" d="100"/>
          <a:sy n="63" d="100"/>
        </p:scale>
        <p:origin x="264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Zambrano B." userId="S::azambranob@duoc.cl::eaca8ede-10c1-4fdb-aeec-ecec6b688727" providerId="AD" clId="Web-{28AEAFEF-7DEF-C3A6-2AD4-00386FB21036}"/>
    <pc:docChg chg="modSld">
      <pc:chgData name="Alicia Zambrano B." userId="S::azambranob@duoc.cl::eaca8ede-10c1-4fdb-aeec-ecec6b688727" providerId="AD" clId="Web-{28AEAFEF-7DEF-C3A6-2AD4-00386FB21036}" dt="2024-01-11T20:30:22.445" v="0"/>
      <pc:docMkLst>
        <pc:docMk/>
      </pc:docMkLst>
      <pc:sldChg chg="delSp">
        <pc:chgData name="Alicia Zambrano B." userId="S::azambranob@duoc.cl::eaca8ede-10c1-4fdb-aeec-ecec6b688727" providerId="AD" clId="Web-{28AEAFEF-7DEF-C3A6-2AD4-00386FB21036}" dt="2024-01-11T20:30:22.445" v="0"/>
        <pc:sldMkLst>
          <pc:docMk/>
          <pc:sldMk cId="0" sldId="256"/>
        </pc:sldMkLst>
        <pc:spChg chg="del">
          <ac:chgData name="Alicia Zambrano B." userId="S::azambranob@duoc.cl::eaca8ede-10c1-4fdb-aeec-ecec6b688727" providerId="AD" clId="Web-{28AEAFEF-7DEF-C3A6-2AD4-00386FB21036}" dt="2024-01-11T20:30:22.445" v="0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Juanpablo Acuna Haro" userId="S::ju.acunah@profesor.duoc.cl::f3be1a7b-23c2-4c04-9128-ec6a6abe027a" providerId="AD" clId="Web-{FE7908C3-71B5-C833-C892-5EA5A4BBA453}"/>
    <pc:docChg chg="modSld">
      <pc:chgData name="Juanpablo Acuna Haro" userId="S::ju.acunah@profesor.duoc.cl::f3be1a7b-23c2-4c04-9128-ec6a6abe027a" providerId="AD" clId="Web-{FE7908C3-71B5-C833-C892-5EA5A4BBA453}" dt="2024-01-11T19:13:49.343" v="45" actId="20577"/>
      <pc:docMkLst>
        <pc:docMk/>
      </pc:docMkLst>
      <pc:sldChg chg="modSp">
        <pc:chgData name="Juanpablo Acuna Haro" userId="S::ju.acunah@profesor.duoc.cl::f3be1a7b-23c2-4c04-9128-ec6a6abe027a" providerId="AD" clId="Web-{FE7908C3-71B5-C833-C892-5EA5A4BBA453}" dt="2024-01-11T19:11:35.819" v="3" actId="20577"/>
        <pc:sldMkLst>
          <pc:docMk/>
          <pc:sldMk cId="0" sldId="265"/>
        </pc:sldMkLst>
        <pc:spChg chg="mod">
          <ac:chgData name="Juanpablo Acuna Haro" userId="S::ju.acunah@profesor.duoc.cl::f3be1a7b-23c2-4c04-9128-ec6a6abe027a" providerId="AD" clId="Web-{FE7908C3-71B5-C833-C892-5EA5A4BBA453}" dt="2024-01-11T19:11:35.819" v="3" actId="20577"/>
          <ac:spMkLst>
            <pc:docMk/>
            <pc:sldMk cId="0" sldId="265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FE7908C3-71B5-C833-C892-5EA5A4BBA453}" dt="2024-01-11T19:13:34.295" v="41" actId="1076"/>
        <pc:sldMkLst>
          <pc:docMk/>
          <pc:sldMk cId="2689315549" sldId="350"/>
        </pc:sldMkLst>
        <pc:spChg chg="mod">
          <ac:chgData name="Juanpablo Acuna Haro" userId="S::ju.acunah@profesor.duoc.cl::f3be1a7b-23c2-4c04-9128-ec6a6abe027a" providerId="AD" clId="Web-{FE7908C3-71B5-C833-C892-5EA5A4BBA453}" dt="2024-01-11T19:13:34.295" v="41" actId="1076"/>
          <ac:spMkLst>
            <pc:docMk/>
            <pc:sldMk cId="2689315549" sldId="350"/>
            <ac:spMk id="13" creationId="{3E7AA0ED-84B4-9382-E3E1-A37EB04AFA8D}"/>
          </ac:spMkLst>
        </pc:spChg>
      </pc:sldChg>
      <pc:sldChg chg="modSp">
        <pc:chgData name="Juanpablo Acuna Haro" userId="S::ju.acunah@profesor.duoc.cl::f3be1a7b-23c2-4c04-9128-ec6a6abe027a" providerId="AD" clId="Web-{FE7908C3-71B5-C833-C892-5EA5A4BBA453}" dt="2024-01-11T19:12:48.230" v="25" actId="20577"/>
        <pc:sldMkLst>
          <pc:docMk/>
          <pc:sldMk cId="339553202" sldId="361"/>
        </pc:sldMkLst>
        <pc:spChg chg="mod">
          <ac:chgData name="Juanpablo Acuna Haro" userId="S::ju.acunah@profesor.duoc.cl::f3be1a7b-23c2-4c04-9128-ec6a6abe027a" providerId="AD" clId="Web-{FE7908C3-71B5-C833-C892-5EA5A4BBA453}" dt="2024-01-11T19:12:48.230" v="25" actId="20577"/>
          <ac:spMkLst>
            <pc:docMk/>
            <pc:sldMk cId="339553202" sldId="361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FE7908C3-71B5-C833-C892-5EA5A4BBA453}" dt="2024-01-11T19:13:49.343" v="45" actId="20577"/>
        <pc:sldMkLst>
          <pc:docMk/>
          <pc:sldMk cId="1284984834" sldId="362"/>
        </pc:sldMkLst>
        <pc:spChg chg="mod">
          <ac:chgData name="Juanpablo Acuna Haro" userId="S::ju.acunah@profesor.duoc.cl::f3be1a7b-23c2-4c04-9128-ec6a6abe027a" providerId="AD" clId="Web-{FE7908C3-71B5-C833-C892-5EA5A4BBA453}" dt="2024-01-11T19:13:49.343" v="45" actId="20577"/>
          <ac:spMkLst>
            <pc:docMk/>
            <pc:sldMk cId="1284984834" sldId="362"/>
            <ac:spMk id="13" creationId="{5705592C-68A0-93F4-52D7-E2C9F7019023}"/>
          </ac:spMkLst>
        </pc:spChg>
      </pc:sldChg>
      <pc:sldChg chg="modSp">
        <pc:chgData name="Juanpablo Acuna Haro" userId="S::ju.acunah@profesor.duoc.cl::f3be1a7b-23c2-4c04-9128-ec6a6abe027a" providerId="AD" clId="Web-{FE7908C3-71B5-C833-C892-5EA5A4BBA453}" dt="2024-01-11T19:13:23.857" v="38" actId="20577"/>
        <pc:sldMkLst>
          <pc:docMk/>
          <pc:sldMk cId="253060010" sldId="365"/>
        </pc:sldMkLst>
        <pc:spChg chg="mod">
          <ac:chgData name="Juanpablo Acuna Haro" userId="S::ju.acunah@profesor.duoc.cl::f3be1a7b-23c2-4c04-9128-ec6a6abe027a" providerId="AD" clId="Web-{FE7908C3-71B5-C833-C892-5EA5A4BBA453}" dt="2024-01-11T19:13:23.857" v="38" actId="20577"/>
          <ac:spMkLst>
            <pc:docMk/>
            <pc:sldMk cId="253060010" sldId="365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FE7908C3-71B5-C833-C892-5EA5A4BBA453}" dt="2024-01-11T19:11:45.101" v="6" actId="20577"/>
        <pc:sldMkLst>
          <pc:docMk/>
          <pc:sldMk cId="1097795017" sldId="366"/>
        </pc:sldMkLst>
        <pc:spChg chg="mod">
          <ac:chgData name="Juanpablo Acuna Haro" userId="S::ju.acunah@profesor.duoc.cl::f3be1a7b-23c2-4c04-9128-ec6a6abe027a" providerId="AD" clId="Web-{FE7908C3-71B5-C833-C892-5EA5A4BBA453}" dt="2024-01-11T19:11:45.101" v="6" actId="20577"/>
          <ac:spMkLst>
            <pc:docMk/>
            <pc:sldMk cId="1097795017" sldId="366"/>
            <ac:spMk id="18" creationId="{B345BD19-76AC-1107-BA99-E7B2CAF575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68D83-3E7D-984B-A584-B9AE75E3ADAA}" type="datetimeFigureOut">
              <a:rPr lang="es-ES_tradnl" smtClean="0"/>
              <a:t>12/5/24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7E11-F290-D44B-89E8-1B503D331C2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655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978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695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57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73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973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615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766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984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167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85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130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059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sv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390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581422" y="8603574"/>
            <a:ext cx="8040719" cy="9525"/>
          </a:xfrm>
          <a:custGeom>
            <a:avLst/>
            <a:gdLst/>
            <a:ahLst/>
            <a:cxnLst/>
            <a:rect l="l" t="t" r="r" b="b"/>
            <a:pathLst>
              <a:path w="8040719" h="9525">
                <a:moveTo>
                  <a:pt x="0" y="0"/>
                </a:moveTo>
                <a:lnTo>
                  <a:pt x="8040720" y="0"/>
                </a:lnTo>
                <a:lnTo>
                  <a:pt x="804072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5" name="TextBox 5"/>
          <p:cNvSpPr txBox="1"/>
          <p:nvPr/>
        </p:nvSpPr>
        <p:spPr>
          <a:xfrm>
            <a:off x="2627835" y="7296782"/>
            <a:ext cx="873249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s-ES_tradnl" sz="345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de Programación FPY</a:t>
            </a:r>
          </a:p>
          <a:p>
            <a:pPr algn="l">
              <a:lnSpc>
                <a:spcPts val="4147"/>
              </a:lnSpc>
            </a:pPr>
            <a:r>
              <a:rPr lang="es-ES_tradnl" sz="345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Menús y repasemos lo aprendido</a:t>
            </a:r>
            <a:endParaRPr lang="en-US" sz="3456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Ciclo </a:t>
            </a:r>
            <a:r>
              <a:rPr lang="es-ES_tradnl" sz="4365" dirty="0" err="1">
                <a:solidFill>
                  <a:srgbClr val="257CE1"/>
                </a:solidFill>
                <a:latin typeface="Arial Bold"/>
              </a:rPr>
              <a:t>For</a:t>
            </a:r>
            <a:endParaRPr lang="es-ES_tradnl" sz="4365" dirty="0">
              <a:solidFill>
                <a:srgbClr val="257CE1"/>
              </a:solidFill>
              <a:latin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12296443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Ciclo </a:t>
            </a:r>
            <a:r>
              <a:rPr lang="es-ES_tradnl" sz="4365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Google Shape;126;p11">
            <a:extLst>
              <a:ext uri="{FF2B5EF4-FFF2-40B4-BE49-F238E27FC236}">
                <a16:creationId xmlns:a16="http://schemas.microsoft.com/office/drawing/2014/main" id="{3E7AA0ED-84B4-9382-E3E1-A37EB04AFA8D}"/>
              </a:ext>
            </a:extLst>
          </p:cNvPr>
          <p:cNvSpPr txBox="1">
            <a:spLocks/>
          </p:cNvSpPr>
          <p:nvPr/>
        </p:nvSpPr>
        <p:spPr>
          <a:xfrm>
            <a:off x="11125200" y="596752"/>
            <a:ext cx="6091941" cy="82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90000"/>
              </a:lnSpc>
              <a:spcBef>
                <a:spcPts val="1000"/>
              </a:spcBef>
              <a:buSzPts val="2800"/>
              <a:buNone/>
            </a:pPr>
            <a:endParaRPr lang="es-ES_tradnl" dirty="0">
              <a:latin typeface="Consolas"/>
            </a:endParaRP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B7368844-EAA0-CAC1-1A6D-AB06C7D8EC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90499"/>
            <a:ext cx="9966067" cy="90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1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Ciclo </a:t>
            </a:r>
            <a:r>
              <a:rPr lang="es-ES_tradnl" sz="4365" dirty="0" err="1">
                <a:solidFill>
                  <a:srgbClr val="257CE1"/>
                </a:solidFill>
                <a:latin typeface="Arial Bold"/>
              </a:rPr>
              <a:t>While</a:t>
            </a:r>
            <a:endParaRPr lang="es-ES_tradnl" sz="4365" dirty="0">
              <a:solidFill>
                <a:srgbClr val="257CE1"/>
              </a:solidFill>
              <a:latin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21230600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Ciclo </a:t>
            </a:r>
            <a:r>
              <a:rPr lang="es-ES_tradnl" sz="4365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285433" y="1930044"/>
            <a:ext cx="4419600" cy="5473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_tradnl" sz="20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000" dirty="0">
                <a:latin typeface="Consolas" panose="020B0609020204030204" pitchFamily="49" charset="0"/>
                <a:cs typeface="Consolas" panose="020B0609020204030204" pitchFamily="49" charset="0"/>
              </a:rPr>
              <a:t>Analicemos la estructura, tiene una condición de entrada, (a &gt; 0) y tiene 2 fases: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000" dirty="0">
                <a:latin typeface="Consolas" panose="020B0609020204030204" pitchFamily="49" charset="0"/>
                <a:cs typeface="Consolas" panose="020B0609020204030204" pitchFamily="49" charset="0"/>
              </a:rPr>
              <a:t>1) Muestra por pantalla el valor de “a”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000" dirty="0">
                <a:latin typeface="Consolas" panose="020B0609020204030204" pitchFamily="49" charset="0"/>
                <a:cs typeface="Consolas" panose="020B0609020204030204" pitchFamily="49" charset="0"/>
              </a:rPr>
              <a:t>2) Solicita un nuevo valor para “a”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000" dirty="0">
                <a:latin typeface="Consolas" panose="020B0609020204030204" pitchFamily="49" charset="0"/>
                <a:cs typeface="Consolas" panose="020B0609020204030204" pitchFamily="49" charset="0"/>
              </a:rPr>
              <a:t>Si ese valor es mayor a 0 (condición) las fases se volverán a ejecutar, puede ser infinitamente, dependiendo de los valores que se ingresen, dado que la condición así lo dice</a:t>
            </a:r>
            <a:endParaRPr lang="es-ES_tradnl" sz="20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8552A3DD-922A-54A1-2A22-9BE6BC9D3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43100"/>
            <a:ext cx="1291620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8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Try </a:t>
            </a:r>
            <a:r>
              <a:rPr lang="es-ES_tradnl" sz="4365" dirty="0" err="1">
                <a:solidFill>
                  <a:srgbClr val="257CE1"/>
                </a:solidFill>
                <a:latin typeface="Arial Bold"/>
              </a:rPr>
              <a:t>Except</a:t>
            </a:r>
            <a:endParaRPr lang="es-ES_tradnl" sz="4365" dirty="0">
              <a:solidFill>
                <a:srgbClr val="257CE1"/>
              </a:solidFill>
              <a:latin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16094413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13" name="Imagen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B15D544-2D42-A675-D6B5-1BE73545D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40" y="1340308"/>
            <a:ext cx="13841512" cy="3676926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975C7A92-0FB0-5056-2B40-8043BE135C99}"/>
              </a:ext>
            </a:extLst>
          </p:cNvPr>
          <p:cNvSpPr txBox="1"/>
          <p:nvPr/>
        </p:nvSpPr>
        <p:spPr>
          <a:xfrm>
            <a:off x="5505861" y="357962"/>
            <a:ext cx="3344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1ValueError: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3C10F2D-4C87-5060-4603-1B8A3497E2DF}"/>
              </a:ext>
            </a:extLst>
          </p:cNvPr>
          <p:cNvSpPr txBox="1"/>
          <p:nvPr/>
        </p:nvSpPr>
        <p:spPr>
          <a:xfrm>
            <a:off x="5505862" y="5143500"/>
            <a:ext cx="3344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2TypeError: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36EAF88F-C18B-1906-F874-D3BCEA5B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80" y="5923915"/>
            <a:ext cx="13133072" cy="40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5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2BDA7DF5-C326-FA0E-29E9-144841D50133}"/>
              </a:ext>
            </a:extLst>
          </p:cNvPr>
          <p:cNvSpPr txBox="1"/>
          <p:nvPr/>
        </p:nvSpPr>
        <p:spPr>
          <a:xfrm>
            <a:off x="6172200" y="399214"/>
            <a:ext cx="4868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3 </a:t>
            </a:r>
            <a:r>
              <a:rPr lang="es-CL" sz="4400" dirty="0" err="1"/>
              <a:t>ZeroDivisionError</a:t>
            </a: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357A6E7-D2F8-36D8-B9E9-91A6A3645640}"/>
              </a:ext>
            </a:extLst>
          </p:cNvPr>
          <p:cNvSpPr txBox="1"/>
          <p:nvPr/>
        </p:nvSpPr>
        <p:spPr>
          <a:xfrm>
            <a:off x="6232083" y="5074741"/>
            <a:ext cx="4868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4 </a:t>
            </a:r>
            <a:r>
              <a:rPr lang="es-CL" sz="4400" dirty="0" err="1"/>
              <a:t>FileNotFoundError</a:t>
            </a: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B008B4EE-D878-B2C9-21D0-C4523C753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88923"/>
            <a:ext cx="11084122" cy="3623654"/>
          </a:xfrm>
          <a:prstGeom prst="rect">
            <a:avLst/>
          </a:prstGeom>
        </p:spPr>
      </p:pic>
      <p:pic>
        <p:nvPicPr>
          <p:cNvPr id="24" name="Imagen 2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C847219-A503-4CF4-3163-3B97559AA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733970"/>
            <a:ext cx="13267309" cy="4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61B9D1E-17AA-2061-CD7E-076FB43A4864}"/>
              </a:ext>
            </a:extLst>
          </p:cNvPr>
          <p:cNvSpPr txBox="1"/>
          <p:nvPr/>
        </p:nvSpPr>
        <p:spPr>
          <a:xfrm>
            <a:off x="5867399" y="353335"/>
            <a:ext cx="3344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5 </a:t>
            </a:r>
            <a:r>
              <a:rPr lang="es-CL" sz="4400" dirty="0" err="1"/>
              <a:t>IndexError</a:t>
            </a: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0DF5260B-98D7-ED24-8D57-6AD1FB627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9" y="1299608"/>
            <a:ext cx="15623255" cy="395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2F1A0-E913-1966-63C4-1B4CBA1267BA}"/>
              </a:ext>
            </a:extLst>
          </p:cNvPr>
          <p:cNvSpPr txBox="1"/>
          <p:nvPr/>
        </p:nvSpPr>
        <p:spPr>
          <a:xfrm>
            <a:off x="6760621" y="5550132"/>
            <a:ext cx="292271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6 </a:t>
            </a:r>
            <a:r>
              <a:rPr lang="es-CL" sz="4400" dirty="0" err="1"/>
              <a:t>KeyError</a:t>
            </a: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" name="Imagen 1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FC709A4-1458-130D-AA60-D5184D171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6216981"/>
            <a:ext cx="13091914" cy="37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1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2BDA7DF5-C326-FA0E-29E9-144841D50133}"/>
              </a:ext>
            </a:extLst>
          </p:cNvPr>
          <p:cNvSpPr txBox="1"/>
          <p:nvPr/>
        </p:nvSpPr>
        <p:spPr>
          <a:xfrm>
            <a:off x="4876800" y="765617"/>
            <a:ext cx="4868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7 </a:t>
            </a:r>
            <a:r>
              <a:rPr lang="es-CL" sz="4400" dirty="0" err="1"/>
              <a:t>ImportError</a:t>
            </a:r>
            <a:r>
              <a:rPr lang="es-CL" sz="4400" dirty="0"/>
              <a:t>: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357A6E7-D2F8-36D8-B9E9-91A6A3645640}"/>
              </a:ext>
            </a:extLst>
          </p:cNvPr>
          <p:cNvSpPr txBox="1"/>
          <p:nvPr/>
        </p:nvSpPr>
        <p:spPr>
          <a:xfrm>
            <a:off x="6324600" y="5537360"/>
            <a:ext cx="4868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8 </a:t>
            </a:r>
            <a:r>
              <a:rPr lang="es-CL" sz="4400" dirty="0" err="1"/>
              <a:t>AttributeError</a:t>
            </a: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BCEA50A-CEFF-8316-4752-39D34C4EE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29493"/>
            <a:ext cx="16921076" cy="2814007"/>
          </a:xfrm>
          <a:prstGeom prst="rect">
            <a:avLst/>
          </a:prstGeom>
        </p:spPr>
      </p:pic>
      <p:pic>
        <p:nvPicPr>
          <p:cNvPr id="10" name="Imagen 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0A72FE2-0246-782D-1EED-7CFD4C5EA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25" y="6327589"/>
            <a:ext cx="13637493" cy="36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75C7A92-0FB0-5056-2B40-8043BE135C99}"/>
              </a:ext>
            </a:extLst>
          </p:cNvPr>
          <p:cNvSpPr txBox="1"/>
          <p:nvPr/>
        </p:nvSpPr>
        <p:spPr>
          <a:xfrm>
            <a:off x="5505862" y="307615"/>
            <a:ext cx="3344355" cy="1343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9 </a:t>
            </a:r>
            <a:r>
              <a:rPr lang="es-CL" sz="4400" dirty="0" err="1"/>
              <a:t>IOError</a:t>
            </a:r>
            <a:r>
              <a:rPr lang="es-CL" sz="4400" dirty="0"/>
              <a:t>:</a:t>
            </a:r>
          </a:p>
          <a:p>
            <a:pPr algn="r">
              <a:lnSpc>
                <a:spcPts val="5238"/>
              </a:lnSpc>
            </a:pPr>
            <a:r>
              <a:rPr lang="es-CL" sz="4400" dirty="0"/>
              <a:t>:</a:t>
            </a:r>
            <a:endParaRPr lang="es-ES_tradnl" sz="436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2BDA7DF5-C326-FA0E-29E9-144841D50133}"/>
              </a:ext>
            </a:extLst>
          </p:cNvPr>
          <p:cNvSpPr txBox="1"/>
          <p:nvPr/>
        </p:nvSpPr>
        <p:spPr>
          <a:xfrm>
            <a:off x="5105400" y="5537432"/>
            <a:ext cx="486835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CL" sz="4400" dirty="0"/>
              <a:t>10 </a:t>
            </a:r>
            <a:r>
              <a:rPr lang="es-CL" sz="4400" dirty="0" err="1"/>
              <a:t>ImportError</a:t>
            </a:r>
            <a:r>
              <a:rPr lang="es-CL" sz="4400" dirty="0"/>
              <a:t>: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1783FA1-044D-9B82-3063-950B6D13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79594"/>
            <a:ext cx="13691607" cy="4402157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2163979-DC19-20B0-95D9-07AD86B03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359962"/>
            <a:ext cx="12633959" cy="34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202" y="-63993"/>
            <a:ext cx="17745596" cy="10286098"/>
            <a:chOff x="0" y="0"/>
            <a:chExt cx="24371995" cy="13714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936" cy="13714857"/>
            </a:xfrm>
            <a:custGeom>
              <a:avLst/>
              <a:gdLst/>
              <a:ahLst/>
              <a:cxnLst/>
              <a:rect l="l" t="t" r="r" b="b"/>
              <a:pathLst>
                <a:path w="24371936" h="13714857">
                  <a:moveTo>
                    <a:pt x="0" y="0"/>
                  </a:moveTo>
                  <a:lnTo>
                    <a:pt x="24371936" y="0"/>
                  </a:lnTo>
                  <a:lnTo>
                    <a:pt x="24371936" y="13714857"/>
                  </a:lnTo>
                  <a:lnTo>
                    <a:pt x="0" y="1371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377495" y="912244"/>
            <a:ext cx="8537504" cy="85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2.5.1: Contenidos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2317" y="4543728"/>
            <a:ext cx="4164787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Menús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4388" y="3534512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6800" y="6049470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Try </a:t>
            </a:r>
            <a:r>
              <a:rPr lang="es-ES_tradnl" sz="2728" dirty="0" err="1">
                <a:solidFill>
                  <a:srgbClr val="000000"/>
                </a:solidFill>
                <a:latin typeface="Consolas Bold"/>
              </a:rPr>
              <a:t>Except</a:t>
            </a:r>
            <a:endParaRPr lang="es-ES_tradnl" sz="2728" dirty="0">
              <a:solidFill>
                <a:srgbClr val="000000"/>
              </a:solidFill>
              <a:latin typeface="Consola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48600" y="5561427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6800" y="3534512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96800" y="8189178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Reflexiones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9680555-33FA-F607-C832-4E79CAA87117}"/>
              </a:ext>
            </a:extLst>
          </p:cNvPr>
          <p:cNvSpPr txBox="1"/>
          <p:nvPr/>
        </p:nvSpPr>
        <p:spPr>
          <a:xfrm>
            <a:off x="12534749" y="5389374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05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427F32F-F124-0475-2393-71170F8ABF9C}"/>
              </a:ext>
            </a:extLst>
          </p:cNvPr>
          <p:cNvSpPr txBox="1"/>
          <p:nvPr/>
        </p:nvSpPr>
        <p:spPr>
          <a:xfrm>
            <a:off x="7822317" y="8392856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Ciclo FOR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D0663B1-D6C2-56D9-6BAC-6BCFFC8B693D}"/>
              </a:ext>
            </a:extLst>
          </p:cNvPr>
          <p:cNvSpPr txBox="1"/>
          <p:nvPr/>
        </p:nvSpPr>
        <p:spPr>
          <a:xfrm>
            <a:off x="12496800" y="4176446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Ciclo </a:t>
            </a:r>
            <a:r>
              <a:rPr lang="es-ES_tradnl" sz="2728" dirty="0" err="1">
                <a:solidFill>
                  <a:srgbClr val="000000"/>
                </a:solidFill>
                <a:latin typeface="Consolas Bold"/>
              </a:rPr>
              <a:t>While</a:t>
            </a:r>
            <a:endParaRPr lang="es-ES_tradnl" sz="2728" dirty="0">
              <a:solidFill>
                <a:srgbClr val="000000"/>
              </a:solidFill>
              <a:latin typeface="Consolas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3A95E95-210D-41D8-2CDB-CB6BBAEB4A07}"/>
              </a:ext>
            </a:extLst>
          </p:cNvPr>
          <p:cNvSpPr txBox="1"/>
          <p:nvPr/>
        </p:nvSpPr>
        <p:spPr>
          <a:xfrm>
            <a:off x="7822317" y="7488513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03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5A760F4-393B-A110-753D-FE0599FCD6CF}"/>
              </a:ext>
            </a:extLst>
          </p:cNvPr>
          <p:cNvSpPr txBox="1"/>
          <p:nvPr/>
        </p:nvSpPr>
        <p:spPr>
          <a:xfrm>
            <a:off x="12572239" y="7355616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06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9519F2A-BAEE-403F-6EC0-D14FD0C24A56}"/>
              </a:ext>
            </a:extLst>
          </p:cNvPr>
          <p:cNvSpPr txBox="1"/>
          <p:nvPr/>
        </p:nvSpPr>
        <p:spPr>
          <a:xfrm>
            <a:off x="7812741" y="6334288"/>
            <a:ext cx="3789042" cy="83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Estructuras de decisión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038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Menús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Menús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143000" y="2234645"/>
            <a:ext cx="11327892" cy="6509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En programación y en la computación, debemos comprender que las maquinas no requieren interfaces para poder operar y gestionar procesos. </a:t>
            </a:r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Los menús se programan para que nosotros como usuarios de un programa, podamos interactuar con el programa y pedir que realice acciones. </a:t>
            </a:r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Las interfaces tienen distintos niveles de visualización, desde un fondo negro con letras blancas, hasta interfaces 3D o las comúnmente utilizadas interfaz de usuario (GUI). </a:t>
            </a:r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Durante el transcurso de la carrera verás distintos niveles de interfaces, pero por ahora, nos centraremos en programar interfaces de línea de comandos (CLI).</a:t>
            </a:r>
          </a:p>
          <a:p>
            <a:pPr algn="just"/>
            <a:endParaRPr lang="es-CL" sz="28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3FB61C3-979F-C0EF-9DD8-F6B25E348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47143" y="1954348"/>
            <a:ext cx="3771900" cy="77560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64435" y="834270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Menús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2192000" y="864424"/>
            <a:ext cx="5205971" cy="59554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Los menús deben permanecer en pantalla, por lo cual debemos ocupar un proceso que mantenga en pantalla y en constante escucha(programa esperando input) para desencadenar una  ejecución, existen muchas formas, pero nosotros utilizaremos comúnmente la repetición </a:t>
            </a:r>
            <a:r>
              <a:rPr lang="es-CL" sz="2500" dirty="0" err="1">
                <a:latin typeface="Consolas"/>
                <a:cs typeface="Consolas" panose="020B0609020204030204" pitchFamily="49" charset="0"/>
              </a:rPr>
              <a:t>While</a:t>
            </a:r>
            <a:r>
              <a:rPr lang="es-CL" sz="2500" dirty="0">
                <a:latin typeface="Consolas"/>
                <a:cs typeface="Consolas" panose="020B0609020204030204" pitchFamily="49" charset="0"/>
              </a:rPr>
              <a:t> que permite que se ejecute mientras el proceso sea verdadero.</a:t>
            </a:r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51DDBCA1-2088-191E-2C14-D1557E04C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" y="1078812"/>
            <a:ext cx="11454371" cy="7662443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E7A60BA3-88A1-6D91-8403-0DD5854F7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819900"/>
            <a:ext cx="5298343" cy="31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9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13418733" y="3493977"/>
            <a:ext cx="4412068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 el siguiente código en Visual Studio  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811971FA-E212-A51D-0A4E-BB6448C4E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2" y="753712"/>
            <a:ext cx="12842240" cy="8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13477240" y="4143226"/>
            <a:ext cx="40386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Incorporemos más acciones a la opción 2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4E9DE5E-D1DF-2897-83C2-291462FD3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3732"/>
            <a:ext cx="12459088" cy="94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133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Repasemos estructuras de decisión</a:t>
            </a:r>
          </a:p>
        </p:txBody>
      </p:sp>
    </p:spTree>
    <p:extLst>
      <p:ext uri="{BB962C8B-B14F-4D97-AF65-F5344CB8AC3E}">
        <p14:creationId xmlns:p14="http://schemas.microsoft.com/office/powerpoint/2010/main" val="42322028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– ELSE - ELIF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641109" y="5625708"/>
            <a:ext cx="599389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 revisar menús, vemos que las condicionales van muy de la mano con menús.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C8F6613-AF12-8DBF-D359-3CF16711DE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400" y="1759146"/>
            <a:ext cx="3162219" cy="3315324"/>
          </a:xfrm>
          <a:prstGeom prst="rect">
            <a:avLst/>
          </a:prstGeom>
        </p:spPr>
      </p:pic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9ED93D6-472A-F00C-DB6D-7FC9ADD5CA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53260"/>
            <a:ext cx="10480611" cy="68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6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361</Words>
  <Application>Microsoft Macintosh PowerPoint</Application>
  <PresentationFormat>Personalizado</PresentationFormat>
  <Paragraphs>70</Paragraphs>
  <Slides>19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 Bold</vt:lpstr>
      <vt:lpstr>Calibri</vt:lpstr>
      <vt:lpstr>Consolas Bold</vt:lpstr>
      <vt:lpstr>Arial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1.1.1.pptx</dc:title>
  <cp:lastModifiedBy>MARCELO EDUARDO CRISOSTOMO CARRASCO</cp:lastModifiedBy>
  <cp:revision>72</cp:revision>
  <dcterms:created xsi:type="dcterms:W3CDTF">2006-08-16T00:00:00Z</dcterms:created>
  <dcterms:modified xsi:type="dcterms:W3CDTF">2024-05-13T00:44:10Z</dcterms:modified>
  <dc:identifier>DAF2KA-PXbM</dc:identifier>
</cp:coreProperties>
</file>